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89" r:id="rId4"/>
  </p:sldMasterIdLst>
  <p:notesMasterIdLst>
    <p:notesMasterId r:id="rId19"/>
  </p:notesMasterIdLst>
  <p:handoutMasterIdLst>
    <p:handoutMasterId r:id="rId20"/>
  </p:handoutMasterIdLst>
  <p:sldIdLst>
    <p:sldId id="2076138570" r:id="rId5"/>
    <p:sldId id="258" r:id="rId6"/>
    <p:sldId id="2076138569" r:id="rId7"/>
    <p:sldId id="2076138573" r:id="rId8"/>
    <p:sldId id="2076138575" r:id="rId9"/>
    <p:sldId id="2076138576" r:id="rId10"/>
    <p:sldId id="2076138577" r:id="rId11"/>
    <p:sldId id="2076138578" r:id="rId12"/>
    <p:sldId id="2076138579" r:id="rId13"/>
    <p:sldId id="2076138580" r:id="rId14"/>
    <p:sldId id="2076138581" r:id="rId15"/>
    <p:sldId id="2076138582" r:id="rId16"/>
    <p:sldId id="2076138574" r:id="rId17"/>
    <p:sldId id="2076138571"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Equip" panose="020B0604020202020204" charset="0"/>
      <p:regular r:id="rId29"/>
      <p:bold r:id="rId30"/>
      <p:italic r:id="rId31"/>
      <p:boldItalic r:id="rId32"/>
    </p:embeddedFont>
    <p:embeddedFont>
      <p:font typeface="Equip Extended" panose="020B0604020202020204" charset="0"/>
      <p:regular r:id="rId33"/>
      <p:bold r:id="rId34"/>
      <p:italic r:id="rId35"/>
      <p:boldItalic r:id="rId36"/>
    </p:embeddedFont>
    <p:embeddedFont>
      <p:font typeface="Equip Extended Light" panose="020B0604020202020204" charset="0"/>
      <p:regular r:id="rId37"/>
      <p:bold r:id="rId38"/>
      <p:italic r:id="rId39"/>
      <p:boldItalic r:id="rId40"/>
    </p:embeddedFont>
    <p:embeddedFont>
      <p:font typeface="Equip Light" panose="020B0604020202020204" charset="0"/>
      <p:regular r:id="rId41"/>
      <p:bold r:id="rId42"/>
      <p:italic r:id="rId43"/>
      <p:boldItalic r:id="rId44"/>
    </p:embeddedFont>
    <p:embeddedFont>
      <p:font typeface="Wingdings 3" panose="05040102010807070707" pitchFamily="18" charset="2"/>
      <p:regular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93A5"/>
    <a:srgbClr val="EFF1F4"/>
    <a:srgbClr val="060320"/>
    <a:srgbClr val="00DBA9"/>
    <a:srgbClr val="8594A7"/>
    <a:srgbClr val="131A4E"/>
    <a:srgbClr val="09294D"/>
    <a:srgbClr val="2E008B"/>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EF99C-AFBF-4977-86F7-88498C394B3B}" v="4" dt="2021-10-19T08:22:19.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5" autoAdjust="0"/>
    <p:restoredTop sz="92381" autoAdjust="0"/>
  </p:normalViewPr>
  <p:slideViewPr>
    <p:cSldViewPr snapToGrid="0" snapToObjects="1">
      <p:cViewPr varScale="1">
        <p:scale>
          <a:sx n="79" d="100"/>
          <a:sy n="79" d="100"/>
        </p:scale>
        <p:origin x="686" y="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 Sharma" userId="S::akhil.sharma02@nagarro.com::035b353e-29c5-44a5-a2e4-6e9e3d7ccbae" providerId="AD" clId="Web-{E04EF99C-AFBF-4977-86F7-88498C394B3B}"/>
    <pc:docChg chg="modSld">
      <pc:chgData name="Akhil Sharma" userId="S::akhil.sharma02@nagarro.com::035b353e-29c5-44a5-a2e4-6e9e3d7ccbae" providerId="AD" clId="Web-{E04EF99C-AFBF-4977-86F7-88498C394B3B}" dt="2021-10-19T08:22:19.772" v="3" actId="14100"/>
      <pc:docMkLst>
        <pc:docMk/>
      </pc:docMkLst>
      <pc:sldChg chg="addSp delSp modSp">
        <pc:chgData name="Akhil Sharma" userId="S::akhil.sharma02@nagarro.com::035b353e-29c5-44a5-a2e4-6e9e3d7ccbae" providerId="AD" clId="Web-{E04EF99C-AFBF-4977-86F7-88498C394B3B}" dt="2021-10-19T08:22:19.772" v="3" actId="14100"/>
        <pc:sldMkLst>
          <pc:docMk/>
          <pc:sldMk cId="3969957789" sldId="2076138567"/>
        </pc:sldMkLst>
        <pc:picChg chg="add mod">
          <ac:chgData name="Akhil Sharma" userId="S::akhil.sharma02@nagarro.com::035b353e-29c5-44a5-a2e4-6e9e3d7ccbae" providerId="AD" clId="Web-{E04EF99C-AFBF-4977-86F7-88498C394B3B}" dt="2021-10-19T08:22:19.772" v="3" actId="14100"/>
          <ac:picMkLst>
            <pc:docMk/>
            <pc:sldMk cId="3969957789" sldId="2076138567"/>
            <ac:picMk id="2" creationId="{56A68F5A-7132-464E-8C3F-6A75638A2438}"/>
          </ac:picMkLst>
        </pc:picChg>
        <pc:picChg chg="del">
          <ac:chgData name="Akhil Sharma" userId="S::akhil.sharma02@nagarro.com::035b353e-29c5-44a5-a2e4-6e9e3d7ccbae" providerId="AD" clId="Web-{E04EF99C-AFBF-4977-86F7-88498C394B3B}" dt="2021-10-19T08:21:45.318" v="0"/>
          <ac:picMkLst>
            <pc:docMk/>
            <pc:sldMk cId="3969957789" sldId="2076138567"/>
            <ac:picMk id="13" creationId="{08BA3783-A08D-4007-810A-A14F55FECA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78483E-3EC7-4DBE-8C59-8305FF97C8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A949C5-051B-453D-8B7F-A9569840B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D3CC33-6F09-445C-8D51-06BF96835304}" type="datetimeFigureOut">
              <a:rPr lang="en-US" smtClean="0"/>
              <a:t>5/24/2022</a:t>
            </a:fld>
            <a:endParaRPr lang="en-US"/>
          </a:p>
        </p:txBody>
      </p:sp>
      <p:sp>
        <p:nvSpPr>
          <p:cNvPr id="4" name="Footer Placeholder 3">
            <a:extLst>
              <a:ext uri="{FF2B5EF4-FFF2-40B4-BE49-F238E27FC236}">
                <a16:creationId xmlns:a16="http://schemas.microsoft.com/office/drawing/2014/main" id="{ED700184-DB02-4FAC-A468-1ADC74C05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@2020 Nagarro - All rights reserved</a:t>
            </a:r>
          </a:p>
        </p:txBody>
      </p:sp>
      <p:sp>
        <p:nvSpPr>
          <p:cNvPr id="5" name="Slide Number Placeholder 4">
            <a:extLst>
              <a:ext uri="{FF2B5EF4-FFF2-40B4-BE49-F238E27FC236}">
                <a16:creationId xmlns:a16="http://schemas.microsoft.com/office/drawing/2014/main" id="{77D72F9A-D76A-49B0-BFF9-5CA0C69C01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EE9B4E-9A2D-4F44-AC02-E2E203156006}" type="slidenum">
              <a:rPr lang="en-US" smtClean="0"/>
              <a:t>‹#›</a:t>
            </a:fld>
            <a:endParaRPr lang="en-US"/>
          </a:p>
        </p:txBody>
      </p:sp>
    </p:spTree>
    <p:extLst>
      <p:ext uri="{BB962C8B-B14F-4D97-AF65-F5344CB8AC3E}">
        <p14:creationId xmlns:p14="http://schemas.microsoft.com/office/powerpoint/2010/main" val="10804948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05/24/2022</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@2020 Nagarro - All rights reserved</a:t>
            </a:r>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58550410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72754825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048216335"/>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17216514"/>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050646732"/>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PT" dirty="0"/>
          </a:p>
        </p:txBody>
      </p:sp>
      <p:sp>
        <p:nvSpPr>
          <p:cNvPr id="4"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186221630"/>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PT" dirty="0"/>
          </a:p>
        </p:txBody>
      </p:sp>
      <p:sp>
        <p:nvSpPr>
          <p:cNvPr id="4"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186996505"/>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152350489"/>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865686421"/>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 Blue">
    <p:bg>
      <p:bgPr>
        <a:solidFill>
          <a:srgbClr val="13294B"/>
        </a:solidFill>
        <a:effectLst/>
      </p:bgPr>
    </p:bg>
    <p:spTree>
      <p:nvGrpSpPr>
        <p:cNvPr id="1" name=""/>
        <p:cNvGrpSpPr/>
        <p:nvPr/>
      </p:nvGrpSpPr>
      <p:grpSpPr>
        <a:xfrm>
          <a:off x="0" y="0"/>
          <a:ext cx="0" cy="0"/>
          <a:chOff x="0" y="0"/>
          <a:chExt cx="0" cy="0"/>
        </a:xfrm>
      </p:grpSpPr>
      <p:sp>
        <p:nvSpPr>
          <p:cNvPr id="26" name="Document Title"/>
          <p:cNvSpPr txBox="1">
            <a:spLocks noGrp="1"/>
          </p:cNvSpPr>
          <p:nvPr>
            <p:ph type="body" sz="half" idx="21"/>
          </p:nvPr>
        </p:nvSpPr>
        <p:spPr>
          <a:xfrm>
            <a:off x="596205" y="2040573"/>
            <a:ext cx="8115301" cy="2776855"/>
          </a:xfrm>
          <a:prstGeom prst="rect">
            <a:avLst/>
          </a:prstGeom>
        </p:spPr>
        <p:txBody>
          <a:bodyPr lIns="0" tIns="0" rIns="0" bIns="0" anchor="ctr">
            <a:noAutofit/>
          </a:bodyPr>
          <a:lstStyle>
            <a:lvl1pPr marL="0" indent="0">
              <a:lnSpc>
                <a:spcPct val="80000"/>
              </a:lnSpc>
              <a:spcBef>
                <a:spcPts val="2250"/>
              </a:spcBef>
              <a:buSzTx/>
              <a:buNone/>
              <a:defRPr sz="7925">
                <a:solidFill>
                  <a:srgbClr val="FFFFFF"/>
                </a:solidFill>
                <a:latin typeface="+mn-lt"/>
                <a:ea typeface="+mn-ea"/>
                <a:cs typeface="+mn-cs"/>
                <a:sym typeface="Equip Extended Bold"/>
              </a:defRPr>
            </a:lvl1pPr>
          </a:lstStyle>
          <a:p>
            <a:pPr lvl="0"/>
            <a:r>
              <a:rPr lang="en-US"/>
              <a:t>Click to edit Master text styles</a:t>
            </a:r>
          </a:p>
        </p:txBody>
      </p:sp>
      <p:sp>
        <p:nvSpPr>
          <p:cNvPr id="27" name="Document Subtitle"/>
          <p:cNvSpPr txBox="1">
            <a:spLocks noGrp="1"/>
          </p:cNvSpPr>
          <p:nvPr>
            <p:ph type="body" sz="quarter" idx="22"/>
          </p:nvPr>
        </p:nvSpPr>
        <p:spPr>
          <a:xfrm>
            <a:off x="653356" y="5700930"/>
            <a:ext cx="4000501" cy="531530"/>
          </a:xfrm>
          <a:prstGeom prst="rect">
            <a:avLst/>
          </a:prstGeom>
        </p:spPr>
        <p:txBody>
          <a:bodyPr lIns="0" tIns="0" rIns="0" bIns="0" anchor="ctr">
            <a:noAutofit/>
          </a:bodyPr>
          <a:lstStyle>
            <a:lvl1pPr marL="0" indent="0" defTabSz="412750">
              <a:spcBef>
                <a:spcPts val="0"/>
              </a:spcBef>
              <a:buSzTx/>
              <a:buNone/>
              <a:defRPr sz="1600">
                <a:solidFill>
                  <a:srgbClr val="FFFFFF"/>
                </a:solidFill>
                <a:latin typeface="Equip Extended Light"/>
                <a:ea typeface="Equip Extended Light"/>
                <a:cs typeface="Equip Extended Light"/>
                <a:sym typeface="Equip Extended Light"/>
              </a:defRPr>
            </a:lvl1pPr>
          </a:lstStyle>
          <a:p>
            <a:pPr lvl="0"/>
            <a:r>
              <a:rPr lang="en-US"/>
              <a:t>Click to edit Master text styles</a:t>
            </a:r>
          </a:p>
        </p:txBody>
      </p:sp>
      <p:pic>
        <p:nvPicPr>
          <p:cNvPr id="8" name="Nagarro Horizontal Dark-01.png">
            <a:extLst>
              <a:ext uri="{FF2B5EF4-FFF2-40B4-BE49-F238E27FC236}">
                <a16:creationId xmlns:a16="http://schemas.microsoft.com/office/drawing/2014/main" id="{CB1C0F78-9BC7-394C-BFA4-184D5B15952D}"/>
              </a:ext>
            </a:extLst>
          </p:cNvPr>
          <p:cNvPicPr preferRelativeResize="0">
            <a:picLocks noChangeAspect="1"/>
          </p:cNvPicPr>
          <p:nvPr userDrawn="1"/>
        </p:nvPicPr>
        <p:blipFill rotWithShape="1">
          <a:blip r:embed="rId2" cstate="print">
            <a:extLst>
              <a:ext uri="{28A0092B-C50C-407E-A947-70E740481C1C}">
                <a14:useLocalDpi xmlns:a14="http://schemas.microsoft.com/office/drawing/2010/main" val="0"/>
              </a:ext>
            </a:extLst>
          </a:blip>
          <a:srcRect t="31620" b="27577"/>
          <a:stretch/>
        </p:blipFill>
        <p:spPr>
          <a:xfrm>
            <a:off x="501295" y="625541"/>
            <a:ext cx="1737360" cy="531530"/>
          </a:xfrm>
          <a:prstGeom prst="rect">
            <a:avLst/>
          </a:prstGeom>
          <a:ln w="12700">
            <a:miter lim="400000"/>
          </a:ln>
        </p:spPr>
      </p:pic>
    </p:spTree>
    <p:extLst>
      <p:ext uri="{BB962C8B-B14F-4D97-AF65-F5344CB8AC3E}">
        <p14:creationId xmlns:p14="http://schemas.microsoft.com/office/powerpoint/2010/main" val="108698620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38" name="Supporting information"/>
          <p:cNvSpPr txBox="1">
            <a:spLocks noGrp="1"/>
          </p:cNvSpPr>
          <p:nvPr>
            <p:ph type="body" sz="quarter" idx="21"/>
          </p:nvPr>
        </p:nvSpPr>
        <p:spPr>
          <a:xfrm>
            <a:off x="5462215" y="1812833"/>
            <a:ext cx="4913740" cy="874342"/>
          </a:xfrm>
          <a:prstGeom prst="rect">
            <a:avLst/>
          </a:prstGeom>
        </p:spPr>
        <p:txBody>
          <a:bodyPr anchor="ctr">
            <a:noAutofit/>
          </a:bodyPr>
          <a:lstStyle>
            <a:lvl1pPr marL="0" indent="0">
              <a:lnSpc>
                <a:spcPct val="90000"/>
              </a:lnSpc>
              <a:spcBef>
                <a:spcPts val="1500"/>
              </a:spcBef>
              <a:buSzTx/>
              <a:buNone/>
              <a:defRPr sz="2613">
                <a:latin typeface="+mn-lt"/>
                <a:ea typeface="+mn-ea"/>
                <a:cs typeface="+mn-cs"/>
                <a:sym typeface="Equip Extended Bold"/>
              </a:defRPr>
            </a:lvl1pPr>
          </a:lstStyle>
          <a:p>
            <a:pPr lvl="0"/>
            <a:r>
              <a:rPr lang="en-US"/>
              <a:t>Click to edit Master text styles</a:t>
            </a:r>
          </a:p>
        </p:txBody>
      </p:sp>
      <p:sp>
        <p:nvSpPr>
          <p:cNvPr id="40" name="An introduction…"/>
          <p:cNvSpPr txBox="1">
            <a:spLocks noGrp="1"/>
          </p:cNvSpPr>
          <p:nvPr>
            <p:ph type="body" sz="quarter" idx="22"/>
          </p:nvPr>
        </p:nvSpPr>
        <p:spPr>
          <a:xfrm>
            <a:off x="5462215" y="2826031"/>
            <a:ext cx="4914901" cy="3089243"/>
          </a:xfrm>
          <a:prstGeom prst="rect">
            <a:avLst/>
          </a:prstGeom>
        </p:spPr>
        <p:txBody>
          <a:bodyPr lIns="45719" tIns="45719" rIns="45719" bIns="45719">
            <a:noAutofit/>
          </a:bodyPr>
          <a:lstStyle>
            <a:lvl1pPr>
              <a:buClr>
                <a:schemeClr val="accent2"/>
              </a:buClr>
              <a:defRPr/>
            </a:lvl1pPr>
          </a:lstStyle>
          <a:p>
            <a:pPr marL="153988" lvl="0" indent="-153988">
              <a:spcBef>
                <a:spcPts val="1100"/>
              </a:spcBef>
              <a:buClr>
                <a:srgbClr val="2CDDBC"/>
              </a:buClr>
              <a:defRPr sz="2626"/>
            </a:pPr>
            <a:r>
              <a:rPr lang="en-US"/>
              <a:t>Click to edit Master text styles</a:t>
            </a:r>
          </a:p>
          <a:p>
            <a:pPr marL="153988" lvl="1" indent="-153988">
              <a:spcBef>
                <a:spcPts val="1100"/>
              </a:spcBef>
              <a:buClr>
                <a:srgbClr val="2CDDBC"/>
              </a:buClr>
              <a:defRPr sz="2626"/>
            </a:pPr>
            <a:r>
              <a:rPr lang="en-US"/>
              <a:t>Second level</a:t>
            </a:r>
          </a:p>
          <a:p>
            <a:pPr marL="153988" lvl="2" indent="-153988">
              <a:spcBef>
                <a:spcPts val="1100"/>
              </a:spcBef>
              <a:buClr>
                <a:srgbClr val="2CDDBC"/>
              </a:buClr>
              <a:defRPr sz="2626"/>
            </a:pPr>
            <a:r>
              <a:rPr lang="en-US"/>
              <a:t>Third level</a:t>
            </a:r>
          </a:p>
          <a:p>
            <a:pPr marL="153988" lvl="3" indent="-153988">
              <a:spcBef>
                <a:spcPts val="1100"/>
              </a:spcBef>
              <a:buClr>
                <a:srgbClr val="2CDDBC"/>
              </a:buClr>
              <a:defRPr sz="2626"/>
            </a:pPr>
            <a:r>
              <a:rPr lang="en-US"/>
              <a:t>Fourth level</a:t>
            </a:r>
          </a:p>
        </p:txBody>
      </p:sp>
      <p:sp>
        <p:nvSpPr>
          <p:cNvPr id="42" name="Agenda"/>
          <p:cNvSpPr txBox="1">
            <a:spLocks noGrp="1"/>
          </p:cNvSpPr>
          <p:nvPr>
            <p:ph type="body" sz="quarter" idx="23"/>
          </p:nvPr>
        </p:nvSpPr>
        <p:spPr>
          <a:xfrm>
            <a:off x="654050" y="457832"/>
            <a:ext cx="4800600" cy="802260"/>
          </a:xfrm>
          <a:prstGeom prst="rect">
            <a:avLst/>
          </a:prstGeom>
        </p:spPr>
        <p:txBody>
          <a:bodyPr lIns="0" tIns="0" rIns="0" bIns="0" anchor="ctr">
            <a:noAutofit/>
          </a:bodyPr>
          <a:lstStyle>
            <a:lvl1pPr marL="0" indent="0">
              <a:lnSpc>
                <a:spcPct val="80000"/>
              </a:lnSpc>
              <a:spcBef>
                <a:spcPts val="1500"/>
              </a:spcBef>
              <a:buSzTx/>
              <a:buNone/>
              <a:defRPr sz="2613">
                <a:latin typeface="+mn-lt"/>
                <a:ea typeface="+mn-ea"/>
                <a:cs typeface="+mn-cs"/>
                <a:sym typeface="Equip Extended Bold"/>
              </a:defRPr>
            </a:lvl1pPr>
          </a:lstStyle>
          <a:p>
            <a:pPr lvl="0"/>
            <a:r>
              <a:rPr lang="en-US"/>
              <a:t>Click to edit Master text styles</a:t>
            </a:r>
          </a:p>
        </p:txBody>
      </p:sp>
      <p:sp>
        <p:nvSpPr>
          <p:cNvPr id="43" name="Slide subtitle goes here"/>
          <p:cNvSpPr txBox="1">
            <a:spLocks noGrp="1"/>
          </p:cNvSpPr>
          <p:nvPr>
            <p:ph type="body" sz="quarter" idx="24"/>
          </p:nvPr>
        </p:nvSpPr>
        <p:spPr>
          <a:xfrm>
            <a:off x="654050" y="1259656"/>
            <a:ext cx="4800600" cy="553178"/>
          </a:xfrm>
          <a:prstGeom prst="rect">
            <a:avLst/>
          </a:prstGeom>
        </p:spPr>
        <p:txBody>
          <a:bodyPr lIns="0" tIns="0" rIns="0" bIns="0">
            <a:noAutofit/>
          </a:bodyPr>
          <a:lstStyle>
            <a:lvl1pPr marL="0" indent="0" defTabSz="412750">
              <a:spcBef>
                <a:spcPts val="0"/>
              </a:spcBef>
              <a:buSzTx/>
              <a:buNone/>
              <a:defRPr sz="1600">
                <a:latin typeface="Equip Extended Light"/>
                <a:ea typeface="Equip Extended Light"/>
                <a:cs typeface="Equip Extended Light"/>
                <a:sym typeface="Equip Extended Light"/>
              </a:defRPr>
            </a:lvl1pPr>
          </a:lstStyle>
          <a:p>
            <a:pPr lvl="0"/>
            <a:r>
              <a:rPr lang="en-US"/>
              <a:t>Click to edit Master text styles</a:t>
            </a:r>
          </a:p>
        </p:txBody>
      </p:sp>
      <p:sp>
        <p:nvSpPr>
          <p:cNvPr id="10" name="Slide Number">
            <a:extLst>
              <a:ext uri="{FF2B5EF4-FFF2-40B4-BE49-F238E27FC236}">
                <a16:creationId xmlns:a16="http://schemas.microsoft.com/office/drawing/2014/main" id="{F8295DC6-773E-064B-A722-038AD0FA133C}"/>
              </a:ext>
            </a:extLst>
          </p:cNvPr>
          <p:cNvSpPr txBox="1">
            <a:spLocks/>
          </p:cNvSpPr>
          <p:nvPr userDrawn="1"/>
        </p:nvSpPr>
        <p:spPr>
          <a:xfrm>
            <a:off x="11329722" y="6433087"/>
            <a:ext cx="198773" cy="96052"/>
          </a:xfrm>
          <a:prstGeom prst="rect">
            <a:avLst/>
          </a:prstGeom>
          <a:ln w="12700">
            <a:miter lim="400000"/>
          </a:ln>
        </p:spPr>
        <p:txBody>
          <a:bodyPr wrap="none" lIns="25400" tIns="25400" rIns="25400" bIns="254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
              </a:lnSpc>
              <a:spcBef>
                <a:spcPts val="0"/>
              </a:spcBef>
              <a:spcAft>
                <a:spcPts val="0"/>
              </a:spcAft>
              <a:buClrTx/>
              <a:buSzTx/>
              <a:buFontTx/>
              <a:buNone/>
              <a:tabLst/>
              <a:defRPr kumimoji="0" sz="1800" b="0" i="0" u="none" strike="noStrike" cap="none" spc="0" normalizeH="0" baseline="0">
                <a:ln>
                  <a:noFill/>
                </a:ln>
                <a:solidFill>
                  <a:srgbClr val="8893A5"/>
                </a:solidFill>
                <a:effectLst/>
                <a:uFillTx/>
                <a:latin typeface="Equip Extended Light"/>
                <a:ea typeface="Equip Extended Light"/>
                <a:cs typeface="Equip Extended Light"/>
                <a:sym typeface="Equip Extended Light"/>
              </a:defRPr>
            </a:lvl1pPr>
            <a:lvl2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2pPr>
            <a:lvl3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3pPr>
            <a:lvl4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4pPr>
            <a:lvl5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5pPr>
            <a:lvl6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6pPr>
            <a:lvl7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7pPr>
            <a:lvl8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8pPr>
            <a:lvl9pPr marL="0" marR="0" indent="0" algn="l" defTabSz="2438338" rtl="0" fontAlgn="auto" latinLnBrk="0" hangingPunct="0">
              <a:lnSpc>
                <a:spcPct val="80000"/>
              </a:lnSpc>
              <a:spcBef>
                <a:spcPts val="3000"/>
              </a:spcBef>
              <a:spcAft>
                <a:spcPts val="0"/>
              </a:spcAft>
              <a:buClrTx/>
              <a:buSzTx/>
              <a:buFontTx/>
              <a:buNone/>
              <a:tabLst/>
              <a:defRPr kumimoji="0" sz="5225" b="0" i="0" u="none" strike="noStrike" cap="none" spc="0" normalizeH="0" baseline="0">
                <a:ln>
                  <a:noFill/>
                </a:ln>
                <a:solidFill>
                  <a:srgbClr val="13294B"/>
                </a:solidFill>
                <a:effectLst/>
                <a:uFillTx/>
                <a:latin typeface="+mn-lt"/>
                <a:ea typeface="+mn-ea"/>
                <a:cs typeface="+mn-cs"/>
                <a:sym typeface="Equip Extended Bold"/>
              </a:defRPr>
            </a:lvl9pPr>
          </a:lstStyle>
          <a:p>
            <a:fld id="{86CB4B4D-7CA3-9044-876B-883B54F8677D}" type="slidenum">
              <a:rPr lang="en-US" sz="900" smtClean="0"/>
              <a:pPr/>
              <a:t>‹#›</a:t>
            </a:fld>
            <a:endParaRPr lang="en-US" sz="900"/>
          </a:p>
        </p:txBody>
      </p:sp>
      <p:pic>
        <p:nvPicPr>
          <p:cNvPr id="12" name="Nagarro Horizontal Dark-01.png">
            <a:extLst>
              <a:ext uri="{FF2B5EF4-FFF2-40B4-BE49-F238E27FC236}">
                <a16:creationId xmlns:a16="http://schemas.microsoft.com/office/drawing/2014/main" id="{21223024-113D-AD4F-974A-69051DE7DD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47" r="61055" b="36748"/>
          <a:stretch/>
        </p:blipFill>
        <p:spPr>
          <a:xfrm>
            <a:off x="11054472" y="564074"/>
            <a:ext cx="676611" cy="480891"/>
          </a:xfrm>
          <a:prstGeom prst="rect">
            <a:avLst/>
          </a:prstGeom>
          <a:ln w="12700">
            <a:miter lim="400000"/>
          </a:ln>
        </p:spPr>
      </p:pic>
    </p:spTree>
    <p:extLst>
      <p:ext uri="{BB962C8B-B14F-4D97-AF65-F5344CB8AC3E}">
        <p14:creationId xmlns:p14="http://schemas.microsoft.com/office/powerpoint/2010/main" val="3747007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559827979"/>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374668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PT" dirty="0"/>
          </a:p>
        </p:txBody>
      </p:sp>
      <p:sp>
        <p:nvSpPr>
          <p:cNvPr id="5" name="Footer Placeholder 4"/>
          <p:cNvSpPr>
            <a:spLocks noGrp="1"/>
          </p:cNvSpPr>
          <p:nvPr>
            <p:ph type="ftr" sz="quarter" idx="11"/>
          </p:nvPr>
        </p:nvSpPr>
        <p:spPr/>
        <p:txBody>
          <a:bodyPr/>
          <a:lstStyle/>
          <a:p>
            <a:r>
              <a:rPr lang="en-US"/>
              <a:t>@2020 Nagarro - All rights reserved</a:t>
            </a:r>
            <a:endParaRPr lang="en-PT"/>
          </a:p>
        </p:txBody>
      </p:sp>
      <p:sp>
        <p:nvSpPr>
          <p:cNvPr id="6" name="Slide Number Placeholder 5"/>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038597081"/>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410677659"/>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PT" dirty="0"/>
          </a:p>
        </p:txBody>
      </p:sp>
      <p:sp>
        <p:nvSpPr>
          <p:cNvPr id="8" name="Footer Placeholder 7"/>
          <p:cNvSpPr>
            <a:spLocks noGrp="1"/>
          </p:cNvSpPr>
          <p:nvPr>
            <p:ph type="ftr" sz="quarter" idx="11"/>
          </p:nvPr>
        </p:nvSpPr>
        <p:spPr/>
        <p:txBody>
          <a:bodyPr/>
          <a:lstStyle/>
          <a:p>
            <a:r>
              <a:rPr lang="en-US"/>
              <a:t>@2020 Nagarro - All rights reserved</a:t>
            </a:r>
            <a:endParaRPr lang="en-PT"/>
          </a:p>
        </p:txBody>
      </p:sp>
      <p:sp>
        <p:nvSpPr>
          <p:cNvPr id="9" name="Slide Number Placeholder 8"/>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471422542"/>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21877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endParaRPr lang="en-PT" dirty="0"/>
          </a:p>
        </p:txBody>
      </p:sp>
      <p:sp>
        <p:nvSpPr>
          <p:cNvPr id="5" name="Footer Placeholder 3"/>
          <p:cNvSpPr>
            <a:spLocks noGrp="1"/>
          </p:cNvSpPr>
          <p:nvPr>
            <p:ph type="ftr" sz="quarter" idx="11"/>
          </p:nvPr>
        </p:nvSpPr>
        <p:spPr/>
        <p:txBody>
          <a:bodyPr/>
          <a:lstStyle/>
          <a:p>
            <a:r>
              <a:rPr lang="en-US"/>
              <a:t>@2020 Nagarro - All rights reserved</a:t>
            </a:r>
            <a:endParaRPr lang="en-PT"/>
          </a:p>
        </p:txBody>
      </p:sp>
      <p:sp>
        <p:nvSpPr>
          <p:cNvPr id="6" name="Slide Number Placeholder 4"/>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62153645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6554685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PT" dirty="0"/>
          </a:p>
        </p:txBody>
      </p:sp>
      <p:sp>
        <p:nvSpPr>
          <p:cNvPr id="5" name="Footer Placeholder 2"/>
          <p:cNvSpPr>
            <a:spLocks noGrp="1"/>
          </p:cNvSpPr>
          <p:nvPr>
            <p:ph type="ftr" sz="quarter" idx="11"/>
          </p:nvPr>
        </p:nvSpPr>
        <p:spPr/>
        <p:txBody>
          <a:bodyPr/>
          <a:lstStyle/>
          <a:p>
            <a:r>
              <a:rPr lang="en-US"/>
              <a:t>@2020 Nagarro - All rights reserved</a:t>
            </a:r>
            <a:endParaRPr lang="en-PT"/>
          </a:p>
        </p:txBody>
      </p:sp>
      <p:sp>
        <p:nvSpPr>
          <p:cNvPr id="6" name="Slide Number Placeholder 3"/>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184497400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endParaRPr lang="en-PT" dirty="0"/>
          </a:p>
        </p:txBody>
      </p:sp>
      <p:sp>
        <p:nvSpPr>
          <p:cNvPr id="5" name="Footer Placeholder 5"/>
          <p:cNvSpPr>
            <a:spLocks noGrp="1"/>
          </p:cNvSpPr>
          <p:nvPr>
            <p:ph type="ftr" sz="quarter" idx="11"/>
          </p:nvPr>
        </p:nvSpPr>
        <p:spPr/>
        <p:txBody>
          <a:bodyPr/>
          <a:lstStyle/>
          <a:p>
            <a:r>
              <a:rPr lang="en-US"/>
              <a:t>@2020 Nagarro - All rights reserved</a:t>
            </a:r>
            <a:endParaRPr lang="en-PT"/>
          </a:p>
        </p:txBody>
      </p:sp>
      <p:sp>
        <p:nvSpPr>
          <p:cNvPr id="6"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79993956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PT" dirty="0"/>
          </a:p>
        </p:txBody>
      </p:sp>
      <p:sp>
        <p:nvSpPr>
          <p:cNvPr id="6" name="Footer Placeholder 5"/>
          <p:cNvSpPr>
            <a:spLocks noGrp="1"/>
          </p:cNvSpPr>
          <p:nvPr>
            <p:ph type="ftr" sz="quarter" idx="11"/>
          </p:nvPr>
        </p:nvSpPr>
        <p:spPr/>
        <p:txBody>
          <a:bodyPr/>
          <a:lstStyle/>
          <a:p>
            <a:r>
              <a:rPr lang="en-US"/>
              <a:t>@2020 Nagarro - All rights reserved</a:t>
            </a:r>
            <a:endParaRPr lang="en-PT"/>
          </a:p>
        </p:txBody>
      </p:sp>
      <p:sp>
        <p:nvSpPr>
          <p:cNvPr id="7" name="Slide Number Placeholder 6"/>
          <p:cNvSpPr>
            <a:spLocks noGrp="1"/>
          </p:cNvSpPr>
          <p:nvPr>
            <p:ph type="sldNum" sz="quarter" idx="12"/>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846958530"/>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3.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7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7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7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7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PT"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@2020 Nagarro - All rights reserved</a:t>
            </a:r>
            <a:endParaRPr lang="en-P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221347939"/>
      </p:ext>
    </p:extLst>
  </p:cSld>
  <p:clrMap bg1="dk1" tx1="lt1" bg2="dk2" tx2="lt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3728" r:id="rId21"/>
    <p:sldLayoutId id="2147483684" r:id="rId22"/>
    <p:sldLayoutId id="2147483729" r:id="rId23"/>
    <p:sldLayoutId id="2147483662" r:id="rId24"/>
    <p:sldLayoutId id="2147483661" r:id="rId25"/>
    <p:sldLayoutId id="2147483688" r:id="rId26"/>
    <p:sldLayoutId id="2147483731" r:id="rId27"/>
    <p:sldLayoutId id="2147483689" r:id="rId28"/>
    <p:sldLayoutId id="2147483660" r:id="rId29"/>
    <p:sldLayoutId id="2147483739" r:id="rId30"/>
    <p:sldLayoutId id="2147483697" r:id="rId31"/>
    <p:sldLayoutId id="2147483698" r:id="rId32"/>
    <p:sldLayoutId id="2147483682" r:id="rId33"/>
    <p:sldLayoutId id="2147483741" r:id="rId34"/>
    <p:sldLayoutId id="2147483696" r:id="rId35"/>
    <p:sldLayoutId id="2147483733" r:id="rId36"/>
    <p:sldLayoutId id="2147483701" r:id="rId37"/>
    <p:sldLayoutId id="2147483702" r:id="rId38"/>
    <p:sldLayoutId id="2147483703" r:id="rId39"/>
    <p:sldLayoutId id="2147483711" r:id="rId40"/>
    <p:sldLayoutId id="2147483712" r:id="rId41"/>
    <p:sldLayoutId id="2147483707" r:id="rId42"/>
    <p:sldLayoutId id="2147483708" r:id="rId43"/>
    <p:sldLayoutId id="2147483705" r:id="rId44"/>
    <p:sldLayoutId id="2147483706" r:id="rId45"/>
    <p:sldLayoutId id="2147483709" r:id="rId46"/>
    <p:sldLayoutId id="2147483710" r:id="rId47"/>
    <p:sldLayoutId id="2147483685" r:id="rId48"/>
    <p:sldLayoutId id="2147483719" r:id="rId49"/>
    <p:sldLayoutId id="2147483681" r:id="rId50"/>
    <p:sldLayoutId id="2147483740" r:id="rId51"/>
    <p:sldLayoutId id="2147483678" r:id="rId52"/>
    <p:sldLayoutId id="2147483720" r:id="rId53"/>
    <p:sldLayoutId id="2147483679" r:id="rId54"/>
    <p:sldLayoutId id="2147483680" r:id="rId55"/>
    <p:sldLayoutId id="2147483715" r:id="rId56"/>
    <p:sldLayoutId id="2147483716" r:id="rId57"/>
    <p:sldLayoutId id="2147483717" r:id="rId58"/>
    <p:sldLayoutId id="2147483722" r:id="rId59"/>
    <p:sldLayoutId id="2147483723" r:id="rId60"/>
    <p:sldLayoutId id="2147483727" r:id="rId61"/>
    <p:sldLayoutId id="2147483724" r:id="rId62"/>
    <p:sldLayoutId id="2147483736" r:id="rId63"/>
    <p:sldLayoutId id="2147483725" r:id="rId64"/>
    <p:sldLayoutId id="2147483726" r:id="rId65"/>
    <p:sldLayoutId id="2147483737" r:id="rId66"/>
    <p:sldLayoutId id="2147483721" r:id="rId67"/>
    <p:sldLayoutId id="2147483686" r:id="rId68"/>
    <p:sldLayoutId id="2147483687" r:id="rId69"/>
  </p:sldLayoutIdLst>
  <p:hf sldNum="0"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E0BA35-71BF-0250-DA11-1B3FF121BF65}"/>
              </a:ext>
            </a:extLst>
          </p:cNvPr>
          <p:cNvSpPr>
            <a:spLocks noGrp="1"/>
          </p:cNvSpPr>
          <p:nvPr>
            <p:ph type="body" sz="half" idx="21"/>
          </p:nvPr>
        </p:nvSpPr>
        <p:spPr/>
        <p:txBody>
          <a:bodyPr/>
          <a:lstStyle/>
          <a:p>
            <a:endParaRPr lang="en-US"/>
          </a:p>
        </p:txBody>
      </p:sp>
      <p:sp>
        <p:nvSpPr>
          <p:cNvPr id="3" name="Text Placeholder 2">
            <a:extLst>
              <a:ext uri="{FF2B5EF4-FFF2-40B4-BE49-F238E27FC236}">
                <a16:creationId xmlns:a16="http://schemas.microsoft.com/office/drawing/2014/main" id="{B4237CE1-4151-4543-44E8-F674E3FCDEB2}"/>
              </a:ext>
            </a:extLst>
          </p:cNvPr>
          <p:cNvSpPr>
            <a:spLocks noGrp="1"/>
          </p:cNvSpPr>
          <p:nvPr>
            <p:ph type="body" sz="quarter" idx="22"/>
          </p:nvPr>
        </p:nvSpPr>
        <p:spPr/>
        <p:txBody>
          <a:bodyPr/>
          <a:lstStyle/>
          <a:p>
            <a:endParaRPr lang="en-US"/>
          </a:p>
        </p:txBody>
      </p:sp>
      <p:pic>
        <p:nvPicPr>
          <p:cNvPr id="6" name="Picture 5">
            <a:extLst>
              <a:ext uri="{FF2B5EF4-FFF2-40B4-BE49-F238E27FC236}">
                <a16:creationId xmlns:a16="http://schemas.microsoft.com/office/drawing/2014/main" id="{14F66EE7-BA86-6AD8-DB83-F7E7DABAF0A8}"/>
              </a:ext>
            </a:extLst>
          </p:cNvPr>
          <p:cNvPicPr>
            <a:picLocks noChangeAspect="1"/>
          </p:cNvPicPr>
          <p:nvPr/>
        </p:nvPicPr>
        <p:blipFill>
          <a:blip r:embed="rId2"/>
          <a:stretch>
            <a:fillRect/>
          </a:stretch>
        </p:blipFill>
        <p:spPr>
          <a:xfrm>
            <a:off x="0" y="-40272"/>
            <a:ext cx="12192000" cy="6898271"/>
          </a:xfrm>
          <a:prstGeom prst="rect">
            <a:avLst/>
          </a:prstGeom>
        </p:spPr>
      </p:pic>
      <p:sp>
        <p:nvSpPr>
          <p:cNvPr id="7" name="TextBox 6">
            <a:extLst>
              <a:ext uri="{FF2B5EF4-FFF2-40B4-BE49-F238E27FC236}">
                <a16:creationId xmlns:a16="http://schemas.microsoft.com/office/drawing/2014/main" id="{B2177195-36A4-EEF9-CCF9-55F302B8162A}"/>
              </a:ext>
            </a:extLst>
          </p:cNvPr>
          <p:cNvSpPr txBox="1"/>
          <p:nvPr/>
        </p:nvSpPr>
        <p:spPr>
          <a:xfrm>
            <a:off x="596205" y="522514"/>
            <a:ext cx="184731" cy="369332"/>
          </a:xfrm>
          <a:prstGeom prst="rect">
            <a:avLst/>
          </a:prstGeom>
          <a:noFill/>
        </p:spPr>
        <p:txBody>
          <a:bodyPr wrap="none" rtlCol="0">
            <a:spAutoFit/>
          </a:bodyPr>
          <a:lstStyle/>
          <a:p>
            <a:endParaRPr lang="en-US" dirty="0"/>
          </a:p>
        </p:txBody>
      </p:sp>
      <p:sp>
        <p:nvSpPr>
          <p:cNvPr id="8" name="Title 1">
            <a:extLst>
              <a:ext uri="{FF2B5EF4-FFF2-40B4-BE49-F238E27FC236}">
                <a16:creationId xmlns:a16="http://schemas.microsoft.com/office/drawing/2014/main" id="{5F1D2D6D-AB3E-A9BD-B927-A3D1FC090CDF}"/>
              </a:ext>
            </a:extLst>
          </p:cNvPr>
          <p:cNvSpPr txBox="1">
            <a:spLocks/>
          </p:cNvSpPr>
          <p:nvPr/>
        </p:nvSpPr>
        <p:spPr>
          <a:xfrm>
            <a:off x="1377141" y="247680"/>
            <a:ext cx="8385242" cy="377860"/>
          </a:xfrm>
          <a:prstGeom prst="rect">
            <a:avLst/>
          </a:prstGeom>
        </p:spPr>
        <p:txBody>
          <a:bodyPr/>
          <a:lst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a:lstStyle>
          <a:p>
            <a:endParaRPr lang="en-IN" sz="2400" dirty="0">
              <a:solidFill>
                <a:schemeClr val="tx1"/>
              </a:solidFill>
            </a:endParaRPr>
          </a:p>
        </p:txBody>
      </p:sp>
      <p:pic>
        <p:nvPicPr>
          <p:cNvPr id="1026" name="Picture 2">
            <a:extLst>
              <a:ext uri="{FF2B5EF4-FFF2-40B4-BE49-F238E27FC236}">
                <a16:creationId xmlns:a16="http://schemas.microsoft.com/office/drawing/2014/main" id="{B59E7DBA-53FF-8E0A-9CDD-B8A55FB3E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456" y="40271"/>
            <a:ext cx="5094050" cy="133381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9BBF228D-63A0-DD52-0DCE-FA0FCC936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182" y="1334961"/>
            <a:ext cx="18669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7601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Rest API</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2024913" cy="646331"/>
          </a:xfrm>
          <a:prstGeom prst="rect">
            <a:avLst/>
          </a:prstGeom>
          <a:noFill/>
        </p:spPr>
        <p:txBody>
          <a:bodyPr wrap="none" rtlCol="0">
            <a:spAutoFit/>
          </a:bodyPr>
          <a:lstStyle/>
          <a:p>
            <a:pPr marL="285750" indent="-285750">
              <a:buFont typeface="Arial" panose="020B0604020202020204" pitchFamily="34" charset="0"/>
              <a:buChar char="•"/>
            </a:pPr>
            <a:r>
              <a:rPr lang="en-IN" dirty="0"/>
              <a:t>Page for Azim</a:t>
            </a:r>
          </a:p>
          <a:p>
            <a:endParaRPr lang="en-US" dirty="0"/>
          </a:p>
        </p:txBody>
      </p:sp>
    </p:spTree>
    <p:extLst>
      <p:ext uri="{BB962C8B-B14F-4D97-AF65-F5344CB8AC3E}">
        <p14:creationId xmlns:p14="http://schemas.microsoft.com/office/powerpoint/2010/main" val="160866564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Rest API</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2024913" cy="646331"/>
          </a:xfrm>
          <a:prstGeom prst="rect">
            <a:avLst/>
          </a:prstGeom>
          <a:noFill/>
        </p:spPr>
        <p:txBody>
          <a:bodyPr wrap="none" rtlCol="0">
            <a:spAutoFit/>
          </a:bodyPr>
          <a:lstStyle/>
          <a:p>
            <a:pPr marL="285750" indent="-285750">
              <a:buFont typeface="Arial" panose="020B0604020202020204" pitchFamily="34" charset="0"/>
              <a:buChar char="•"/>
            </a:pPr>
            <a:r>
              <a:rPr lang="en-IN" dirty="0"/>
              <a:t>Page for Azim</a:t>
            </a:r>
          </a:p>
          <a:p>
            <a:endParaRPr lang="en-US" dirty="0"/>
          </a:p>
        </p:txBody>
      </p:sp>
    </p:spTree>
    <p:extLst>
      <p:ext uri="{BB962C8B-B14F-4D97-AF65-F5344CB8AC3E}">
        <p14:creationId xmlns:p14="http://schemas.microsoft.com/office/powerpoint/2010/main" val="2609710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Test Approach</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2462534" cy="646331"/>
          </a:xfrm>
          <a:prstGeom prst="rect">
            <a:avLst/>
          </a:prstGeom>
          <a:noFill/>
        </p:spPr>
        <p:txBody>
          <a:bodyPr wrap="none" rtlCol="0">
            <a:spAutoFit/>
          </a:bodyPr>
          <a:lstStyle/>
          <a:p>
            <a:pPr marL="285750" indent="-285750">
              <a:buFont typeface="Arial" panose="020B0604020202020204" pitchFamily="34" charset="0"/>
              <a:buChar char="•"/>
            </a:pPr>
            <a:r>
              <a:rPr lang="en-IN" dirty="0"/>
              <a:t>Page for Prashant</a:t>
            </a:r>
          </a:p>
          <a:p>
            <a:endParaRPr lang="en-US" dirty="0"/>
          </a:p>
        </p:txBody>
      </p:sp>
    </p:spTree>
    <p:extLst>
      <p:ext uri="{BB962C8B-B14F-4D97-AF65-F5344CB8AC3E}">
        <p14:creationId xmlns:p14="http://schemas.microsoft.com/office/powerpoint/2010/main" val="147361136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Types Of Testing</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2462534" cy="646331"/>
          </a:xfrm>
          <a:prstGeom prst="rect">
            <a:avLst/>
          </a:prstGeom>
          <a:noFill/>
        </p:spPr>
        <p:txBody>
          <a:bodyPr wrap="none" rtlCol="0">
            <a:spAutoFit/>
          </a:bodyPr>
          <a:lstStyle/>
          <a:p>
            <a:pPr marL="285750" indent="-285750">
              <a:buFont typeface="Arial" panose="020B0604020202020204" pitchFamily="34" charset="0"/>
              <a:buChar char="•"/>
            </a:pPr>
            <a:r>
              <a:rPr lang="en-IN" dirty="0"/>
              <a:t>Page for Prashant</a:t>
            </a:r>
          </a:p>
          <a:p>
            <a:endParaRPr lang="en-US" dirty="0"/>
          </a:p>
        </p:txBody>
      </p:sp>
    </p:spTree>
    <p:extLst>
      <p:ext uri="{BB962C8B-B14F-4D97-AF65-F5344CB8AC3E}">
        <p14:creationId xmlns:p14="http://schemas.microsoft.com/office/powerpoint/2010/main" val="219274982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F045-DFA8-67AC-BF4C-A3AC2A2BAEEF}"/>
              </a:ext>
            </a:extLst>
          </p:cNvPr>
          <p:cNvSpPr>
            <a:spLocks noGrp="1"/>
          </p:cNvSpPr>
          <p:nvPr>
            <p:ph type="title"/>
          </p:nvPr>
        </p:nvSpPr>
        <p:spPr>
          <a:xfrm>
            <a:off x="540000" y="3124379"/>
            <a:ext cx="9767782" cy="925125"/>
          </a:xfrm>
        </p:spPr>
        <p:txBody>
          <a:bodyPr/>
          <a:lstStyle/>
          <a:p>
            <a:r>
              <a:rPr lang="en-US" sz="7000" dirty="0">
                <a:solidFill>
                  <a:schemeClr val="tx1"/>
                </a:solidFill>
              </a:rPr>
              <a:t>Thank You</a:t>
            </a:r>
          </a:p>
        </p:txBody>
      </p:sp>
      <p:sp>
        <p:nvSpPr>
          <p:cNvPr id="3" name="Text Placeholder 2">
            <a:extLst>
              <a:ext uri="{FF2B5EF4-FFF2-40B4-BE49-F238E27FC236}">
                <a16:creationId xmlns:a16="http://schemas.microsoft.com/office/drawing/2014/main" id="{925883FF-C6B3-D519-80CB-31297DE6776C}"/>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758747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FDED2C-3F34-F846-A6CA-9628E853304D}"/>
              </a:ext>
            </a:extLst>
          </p:cNvPr>
          <p:cNvSpPr>
            <a:spLocks noGrp="1"/>
          </p:cNvSpPr>
          <p:nvPr>
            <p:ph type="body" sz="quarter" idx="21"/>
          </p:nvPr>
        </p:nvSpPr>
        <p:spPr>
          <a:xfrm>
            <a:off x="6203680" y="2911591"/>
            <a:ext cx="5696382" cy="3780225"/>
          </a:xfrm>
        </p:spPr>
        <p:txBody>
          <a:bodyPr/>
          <a:lstStyle/>
          <a:p>
            <a:pPr marL="458788" lvl="1" indent="-153988">
              <a:spcBef>
                <a:spcPts val="1100"/>
              </a:spcBef>
              <a:buClr>
                <a:srgbClr val="2CDDBC"/>
              </a:buClr>
              <a:defRPr sz="2626"/>
            </a:pPr>
            <a:r>
              <a:rPr lang="en-US" sz="1600" dirty="0">
                <a:latin typeface="Equip Extended Light" panose="020B0604020202020204" charset="0"/>
              </a:rPr>
              <a:t>Problem Statement </a:t>
            </a:r>
          </a:p>
          <a:p>
            <a:pPr marL="458788" lvl="1" indent="-153988">
              <a:spcBef>
                <a:spcPts val="1100"/>
              </a:spcBef>
              <a:buClr>
                <a:srgbClr val="2CDDBC"/>
              </a:buClr>
              <a:defRPr sz="2626"/>
            </a:pPr>
            <a:r>
              <a:rPr lang="en-US" sz="1600" dirty="0">
                <a:latin typeface="Equip Extended Light" panose="020B0604020202020204" charset="0"/>
              </a:rPr>
              <a:t>Solution Adopted</a:t>
            </a:r>
          </a:p>
          <a:p>
            <a:pPr marL="458788" lvl="1" indent="-153988">
              <a:spcBef>
                <a:spcPts val="1100"/>
              </a:spcBef>
              <a:buClr>
                <a:srgbClr val="2CDDBC"/>
              </a:buClr>
              <a:defRPr sz="2626"/>
            </a:pPr>
            <a:r>
              <a:rPr lang="en-US" sz="1600" dirty="0">
                <a:latin typeface="Equip Extended Light" panose="020B0604020202020204" charset="0"/>
              </a:rPr>
              <a:t>Features of the Tool</a:t>
            </a:r>
          </a:p>
          <a:p>
            <a:pPr marL="458788" lvl="1" indent="-153988">
              <a:spcBef>
                <a:spcPts val="1100"/>
              </a:spcBef>
              <a:buClr>
                <a:srgbClr val="2CDDBC"/>
              </a:buClr>
              <a:defRPr sz="2626"/>
            </a:pPr>
            <a:r>
              <a:rPr lang="en-US" sz="1600" dirty="0">
                <a:latin typeface="Equip Extended Light" panose="020B0604020202020204" charset="0"/>
              </a:rPr>
              <a:t>Demo</a:t>
            </a:r>
          </a:p>
          <a:p>
            <a:pPr marL="458788" lvl="1" indent="-153988">
              <a:spcBef>
                <a:spcPts val="1100"/>
              </a:spcBef>
              <a:buClr>
                <a:srgbClr val="2CDDBC"/>
              </a:buClr>
              <a:defRPr sz="2626"/>
            </a:pPr>
            <a:r>
              <a:rPr lang="en-US" sz="1600" dirty="0">
                <a:latin typeface="Equip Extended Light" panose="020B0604020202020204" charset="0"/>
              </a:rPr>
              <a:t>Reusability</a:t>
            </a:r>
          </a:p>
          <a:p>
            <a:pPr marL="457200" lvl="1" indent="0">
              <a:spcBef>
                <a:spcPts val="1100"/>
              </a:spcBef>
              <a:buClr>
                <a:srgbClr val="2CDDBC"/>
              </a:buClr>
              <a:buNone/>
              <a:defRPr sz="2626"/>
            </a:pPr>
            <a:endParaRPr lang="en-US" sz="1600" dirty="0"/>
          </a:p>
          <a:p>
            <a:endParaRPr lang="en-US" sz="1800" dirty="0"/>
          </a:p>
        </p:txBody>
      </p:sp>
      <p:sp>
        <p:nvSpPr>
          <p:cNvPr id="5" name="Text Placeholder 4">
            <a:extLst>
              <a:ext uri="{FF2B5EF4-FFF2-40B4-BE49-F238E27FC236}">
                <a16:creationId xmlns:a16="http://schemas.microsoft.com/office/drawing/2014/main" id="{1E797AE8-81E7-F24B-A781-C454CEF645B5}"/>
              </a:ext>
            </a:extLst>
          </p:cNvPr>
          <p:cNvSpPr>
            <a:spLocks noGrp="1"/>
          </p:cNvSpPr>
          <p:nvPr>
            <p:ph type="body" sz="quarter" idx="23"/>
          </p:nvPr>
        </p:nvSpPr>
        <p:spPr>
          <a:xfrm>
            <a:off x="654050" y="1132402"/>
            <a:ext cx="10647363" cy="720782"/>
          </a:xfrm>
        </p:spPr>
        <p:txBody>
          <a:bodyPr/>
          <a:lstStyle/>
          <a:p>
            <a:r>
              <a:rPr lang="en-US" sz="2000" dirty="0"/>
              <a:t>Presented by: </a:t>
            </a:r>
          </a:p>
          <a:p>
            <a:r>
              <a:rPr lang="en-US" sz="2000" dirty="0"/>
              <a:t>Jaspreet Kaur Chagger , Rahul Mathur , Mohd Azim &amp; Prashant Chauhan</a:t>
            </a:r>
          </a:p>
        </p:txBody>
      </p:sp>
      <p:sp>
        <p:nvSpPr>
          <p:cNvPr id="6" name="Text Placeholder 2">
            <a:extLst>
              <a:ext uri="{FF2B5EF4-FFF2-40B4-BE49-F238E27FC236}">
                <a16:creationId xmlns:a16="http://schemas.microsoft.com/office/drawing/2014/main" id="{FCB1AFBD-02CD-42F9-A0E9-08C5B561FA64}"/>
              </a:ext>
            </a:extLst>
          </p:cNvPr>
          <p:cNvSpPr txBox="1">
            <a:spLocks/>
          </p:cNvSpPr>
          <p:nvPr/>
        </p:nvSpPr>
        <p:spPr>
          <a:xfrm>
            <a:off x="654050" y="1572325"/>
            <a:ext cx="7290495" cy="483972"/>
          </a:xfrm>
          <a:prstGeom prst="rect">
            <a:avLst/>
          </a:prstGeom>
        </p:spPr>
        <p:txBody>
          <a:bodyPr lIns="0" tIns="0" rIns="0" bIns="0">
            <a:noAutofit/>
          </a:bodyPr>
          <a:lstStyle>
            <a:lvl1pPr defTabSz="825500" eaLnBrk="1" hangingPunct="1">
              <a:lnSpc>
                <a:spcPct val="100000"/>
              </a:lnSpc>
              <a:spcBef>
                <a:spcPts val="0"/>
              </a:spcBef>
              <a:defRPr sz="3200">
                <a:latin typeface="Equip Extended Light"/>
                <a:ea typeface="Equip Extended Light"/>
                <a:cs typeface="Equip Extended Light"/>
                <a:sym typeface="Equip Extended Light"/>
              </a:defRPr>
            </a:lvl1pPr>
            <a:lvl2pPr marL="942975" indent="-333375" eaLnBrk="1" hangingPunct="1">
              <a:lnSpc>
                <a:spcPct val="100000"/>
              </a:lnSpc>
              <a:spcBef>
                <a:spcPts val="2600"/>
              </a:spcBef>
              <a:buSzPct val="123000"/>
              <a:buChar char="•"/>
              <a:defRPr sz="2625">
                <a:latin typeface="Equip-Light"/>
                <a:ea typeface="Equip-Light"/>
                <a:cs typeface="Equip-Light"/>
                <a:sym typeface="Equip-Light"/>
              </a:defRPr>
            </a:lvl2pPr>
            <a:lvl3pPr marL="1552575" indent="-333375" eaLnBrk="1" hangingPunct="1">
              <a:lnSpc>
                <a:spcPct val="100000"/>
              </a:lnSpc>
              <a:spcBef>
                <a:spcPts val="2600"/>
              </a:spcBef>
              <a:buSzPct val="123000"/>
              <a:buChar char="•"/>
              <a:defRPr sz="2625">
                <a:latin typeface="Equip-Light"/>
                <a:ea typeface="Equip-Light"/>
                <a:cs typeface="Equip-Light"/>
                <a:sym typeface="Equip-Light"/>
              </a:defRPr>
            </a:lvl3pPr>
            <a:lvl4pPr marL="2162175" indent="-333375" eaLnBrk="1" hangingPunct="1">
              <a:lnSpc>
                <a:spcPct val="100000"/>
              </a:lnSpc>
              <a:spcBef>
                <a:spcPts val="2600"/>
              </a:spcBef>
              <a:buSzPct val="123000"/>
              <a:buChar char="•"/>
              <a:defRPr sz="2625">
                <a:latin typeface="Equip-Light"/>
                <a:ea typeface="Equip-Light"/>
                <a:cs typeface="Equip-Light"/>
                <a:sym typeface="Equip-Light"/>
              </a:defRPr>
            </a:lvl4pPr>
            <a:lvl5pPr marL="2771775" indent="-333375" eaLnBrk="1" hangingPunct="1">
              <a:lnSpc>
                <a:spcPct val="100000"/>
              </a:lnSpc>
              <a:spcBef>
                <a:spcPts val="2600"/>
              </a:spcBef>
              <a:buSzPct val="123000"/>
              <a:buChar char="•"/>
              <a:defRPr sz="2625">
                <a:latin typeface="Equip-Light"/>
                <a:ea typeface="Equip-Light"/>
                <a:cs typeface="Equip-Light"/>
                <a:sym typeface="Equip-Light"/>
              </a:defRPr>
            </a:lvl5pPr>
            <a:lvl6pPr marL="3381375" indent="-333375" eaLnBrk="1" hangingPunct="1">
              <a:lnSpc>
                <a:spcPct val="100000"/>
              </a:lnSpc>
              <a:spcBef>
                <a:spcPts val="2600"/>
              </a:spcBef>
              <a:buSzPct val="123000"/>
              <a:buChar char="•"/>
              <a:defRPr sz="2625">
                <a:latin typeface="Equip-Light"/>
                <a:ea typeface="Equip-Light"/>
                <a:cs typeface="Equip-Light"/>
                <a:sym typeface="Equip-Light"/>
              </a:defRPr>
            </a:lvl6pPr>
            <a:lvl7pPr marL="3990975" indent="-333375" eaLnBrk="1" hangingPunct="1">
              <a:lnSpc>
                <a:spcPct val="100000"/>
              </a:lnSpc>
              <a:spcBef>
                <a:spcPts val="2600"/>
              </a:spcBef>
              <a:buSzPct val="123000"/>
              <a:buChar char="•"/>
              <a:defRPr sz="2625">
                <a:latin typeface="Equip-Light"/>
                <a:ea typeface="Equip-Light"/>
                <a:cs typeface="Equip-Light"/>
                <a:sym typeface="Equip-Light"/>
              </a:defRPr>
            </a:lvl7pPr>
            <a:lvl8pPr marL="4600575" indent="-333375" eaLnBrk="1" hangingPunct="1">
              <a:lnSpc>
                <a:spcPct val="100000"/>
              </a:lnSpc>
              <a:spcBef>
                <a:spcPts val="2600"/>
              </a:spcBef>
              <a:buSzPct val="123000"/>
              <a:buChar char="•"/>
              <a:defRPr sz="2625">
                <a:latin typeface="Equip-Light"/>
                <a:ea typeface="Equip-Light"/>
                <a:cs typeface="Equip-Light"/>
                <a:sym typeface="Equip-Light"/>
              </a:defRPr>
            </a:lvl8pPr>
            <a:lvl9pPr marL="5210175" indent="-333375" eaLnBrk="1" hangingPunct="1">
              <a:lnSpc>
                <a:spcPct val="100000"/>
              </a:lnSpc>
              <a:spcBef>
                <a:spcPts val="2600"/>
              </a:spcBef>
              <a:buSzPct val="123000"/>
              <a:buChar char="•"/>
              <a:defRPr sz="2625">
                <a:latin typeface="Equip-Light"/>
                <a:ea typeface="Equip-Light"/>
                <a:cs typeface="Equip-Light"/>
                <a:sym typeface="Equip-Light"/>
              </a:defRPr>
            </a:lvl9pPr>
          </a:lstStyle>
          <a:p>
            <a:endParaRPr lang="en-US" sz="1600" dirty="0"/>
          </a:p>
        </p:txBody>
      </p:sp>
    </p:spTree>
    <p:extLst>
      <p:ext uri="{BB962C8B-B14F-4D97-AF65-F5344CB8AC3E}">
        <p14:creationId xmlns:p14="http://schemas.microsoft.com/office/powerpoint/2010/main" val="6257024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a:solidFill>
                  <a:srgbClr val="EBEBEB"/>
                </a:solidFill>
                <a:latin typeface="+mj-lt"/>
                <a:ea typeface="+mj-ea"/>
                <a:cs typeface="+mj-cs"/>
              </a:rPr>
              <a:t>Problem Statement</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15" name="Picture 14">
            <a:extLst>
              <a:ext uri="{FF2B5EF4-FFF2-40B4-BE49-F238E27FC236}">
                <a16:creationId xmlns:a16="http://schemas.microsoft.com/office/drawing/2014/main" id="{9F1069EA-8E0E-09B8-9935-B9650768F3FD}"/>
              </a:ext>
            </a:extLst>
          </p:cNvPr>
          <p:cNvPicPr>
            <a:picLocks noChangeAspect="1"/>
          </p:cNvPicPr>
          <p:nvPr/>
        </p:nvPicPr>
        <p:blipFill>
          <a:blip r:embed="rId6"/>
          <a:stretch>
            <a:fillRect/>
          </a:stretch>
        </p:blipFill>
        <p:spPr>
          <a:xfrm>
            <a:off x="6125068" y="2548280"/>
            <a:ext cx="5396371" cy="3669533"/>
          </a:xfrm>
          <a:prstGeom prst="rect">
            <a:avLst/>
          </a:prstGeom>
          <a:effectLst/>
        </p:spPr>
      </p:pic>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Tree>
    <p:extLst>
      <p:ext uri="{BB962C8B-B14F-4D97-AF65-F5344CB8AC3E}">
        <p14:creationId xmlns:p14="http://schemas.microsoft.com/office/powerpoint/2010/main" val="12793705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dirty="0">
                <a:solidFill>
                  <a:srgbClr val="EBEBEB"/>
                </a:solidFill>
                <a:latin typeface="+mj-lt"/>
              </a:rPr>
              <a:t>Solution Adopted</a:t>
            </a: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642809" y="2523015"/>
            <a:ext cx="5202820" cy="3139321"/>
          </a:xfrm>
          <a:prstGeom prst="rect">
            <a:avLst/>
          </a:prstGeom>
          <a:noFill/>
        </p:spPr>
        <p:txBody>
          <a:bodyPr wrap="square" rtlCol="0">
            <a:spAutoFit/>
          </a:bodyPr>
          <a:lstStyle/>
          <a:p>
            <a:pPr marL="285750" indent="-285750">
              <a:buFont typeface="Wingdings" pitchFamily="2" charset="2"/>
              <a:buChar char="Ø"/>
            </a:pPr>
            <a:r>
              <a:rPr lang="en-US" dirty="0"/>
              <a:t>Common automation framework created for API, Web and Mobile Tests</a:t>
            </a:r>
          </a:p>
          <a:p>
            <a:endParaRPr lang="en-US" dirty="0"/>
          </a:p>
          <a:p>
            <a:pPr marL="285750" indent="-285750">
              <a:buFont typeface="Wingdings" pitchFamily="2" charset="2"/>
              <a:buChar char="Ø"/>
            </a:pPr>
            <a:r>
              <a:rPr lang="en-US" dirty="0"/>
              <a:t>Framework is based on Java, </a:t>
            </a:r>
            <a:r>
              <a:rPr lang="en-US" dirty="0" err="1"/>
              <a:t>TestNg</a:t>
            </a:r>
            <a:r>
              <a:rPr lang="en-US" dirty="0"/>
              <a:t> and Maven</a:t>
            </a:r>
          </a:p>
          <a:p>
            <a:endParaRPr lang="en-US" dirty="0"/>
          </a:p>
          <a:p>
            <a:pPr marL="285750" indent="-285750">
              <a:buFont typeface="Wingdings" pitchFamily="2" charset="2"/>
              <a:buChar char="Ø"/>
            </a:pPr>
            <a:r>
              <a:rPr lang="en-US" dirty="0"/>
              <a:t>Leverages Rest Assured for API, Selenium for Web and Appium library for Mobile Automation</a:t>
            </a:r>
          </a:p>
          <a:p>
            <a:endParaRPr lang="en-US" dirty="0"/>
          </a:p>
          <a:p>
            <a:endParaRPr lang="en-US" dirty="0"/>
          </a:p>
        </p:txBody>
      </p:sp>
      <p:pic>
        <p:nvPicPr>
          <p:cNvPr id="5" name="Picture 4">
            <a:extLst>
              <a:ext uri="{FF2B5EF4-FFF2-40B4-BE49-F238E27FC236}">
                <a16:creationId xmlns:a16="http://schemas.microsoft.com/office/drawing/2014/main" id="{59EF9335-7252-D186-8431-810EB235117A}"/>
              </a:ext>
            </a:extLst>
          </p:cNvPr>
          <p:cNvPicPr>
            <a:picLocks noChangeAspect="1"/>
          </p:cNvPicPr>
          <p:nvPr/>
        </p:nvPicPr>
        <p:blipFill>
          <a:blip r:embed="rId6"/>
          <a:stretch>
            <a:fillRect/>
          </a:stretch>
        </p:blipFill>
        <p:spPr>
          <a:xfrm>
            <a:off x="8239692" y="2371829"/>
            <a:ext cx="2719839" cy="3887975"/>
          </a:xfrm>
          <a:prstGeom prst="rect">
            <a:avLst/>
          </a:prstGeom>
        </p:spPr>
      </p:pic>
    </p:spTree>
    <p:extLst>
      <p:ext uri="{BB962C8B-B14F-4D97-AF65-F5344CB8AC3E}">
        <p14:creationId xmlns:p14="http://schemas.microsoft.com/office/powerpoint/2010/main" val="266836446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Features of Tool</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8795998" cy="2585323"/>
          </a:xfrm>
          <a:prstGeom prst="rect">
            <a:avLst/>
          </a:prstGeom>
          <a:noFill/>
        </p:spPr>
        <p:txBody>
          <a:bodyPr wrap="none" rtlCol="0">
            <a:spAutoFit/>
          </a:bodyPr>
          <a:lstStyle/>
          <a:p>
            <a:pPr marL="285750" indent="-285750">
              <a:buFont typeface="Arial" panose="020B0604020202020204" pitchFamily="34" charset="0"/>
              <a:buChar char="•"/>
            </a:pPr>
            <a:r>
              <a:rPr lang="en-US" dirty="0"/>
              <a:t>Supports Parallel execution</a:t>
            </a:r>
          </a:p>
          <a:p>
            <a:pPr marL="285750" indent="-285750">
              <a:buFont typeface="Arial" panose="020B0604020202020204" pitchFamily="34" charset="0"/>
              <a:buChar char="•"/>
            </a:pPr>
            <a:r>
              <a:rPr lang="en-US" dirty="0"/>
              <a:t>Tests can be run via command line</a:t>
            </a:r>
          </a:p>
          <a:p>
            <a:pPr marL="285750" indent="-285750">
              <a:buFont typeface="Arial" panose="020B0604020202020204" pitchFamily="34" charset="0"/>
              <a:buChar char="•"/>
            </a:pPr>
            <a:r>
              <a:rPr lang="en-IN" dirty="0"/>
              <a:t>Screenshot capture on Test success (Configurable) and Test Failures</a:t>
            </a:r>
          </a:p>
          <a:p>
            <a:pPr marL="285750" indent="-285750">
              <a:buFont typeface="Arial" panose="020B0604020202020204" pitchFamily="34" charset="0"/>
              <a:buChar char="•"/>
            </a:pPr>
            <a:r>
              <a:rPr lang="en-IN" dirty="0"/>
              <a:t>Logging of Test Failures and Test success using </a:t>
            </a:r>
            <a:r>
              <a:rPr lang="en-IN" dirty="0" err="1"/>
              <a:t>ITestListner</a:t>
            </a:r>
            <a:endParaRPr lang="en-IN" dirty="0"/>
          </a:p>
          <a:p>
            <a:pPr marL="285750" indent="-285750">
              <a:buFont typeface="Arial" panose="020B0604020202020204" pitchFamily="34" charset="0"/>
              <a:buChar char="•"/>
            </a:pPr>
            <a:r>
              <a:rPr lang="en-IN" dirty="0"/>
              <a:t>Test reporting via Extent reports</a:t>
            </a:r>
          </a:p>
          <a:p>
            <a:pPr marL="285750" indent="-285750">
              <a:buFont typeface="Arial" panose="020B0604020202020204" pitchFamily="34" charset="0"/>
              <a:buChar char="•"/>
            </a:pPr>
            <a:r>
              <a:rPr lang="en-IN" dirty="0"/>
              <a:t>Automatic download of Browser drivers based on browser selected for test</a:t>
            </a:r>
          </a:p>
          <a:p>
            <a:pPr marL="285750" indent="-285750">
              <a:buFont typeface="Arial" panose="020B0604020202020204" pitchFamily="34" charset="0"/>
              <a:buChar char="•"/>
            </a:pPr>
            <a:r>
              <a:rPr lang="en-IN" dirty="0"/>
              <a:t>Based on Page Object Model </a:t>
            </a:r>
          </a:p>
          <a:p>
            <a:pPr marL="285750" indent="-285750">
              <a:buFont typeface="Arial" panose="020B0604020202020204" pitchFamily="34" charset="0"/>
              <a:buChar char="•"/>
            </a:pPr>
            <a:r>
              <a:rPr lang="en-IN" dirty="0"/>
              <a:t>Page Factory Design pattern for Page classes</a:t>
            </a:r>
          </a:p>
          <a:p>
            <a:endParaRPr lang="en-US" dirty="0"/>
          </a:p>
        </p:txBody>
      </p:sp>
    </p:spTree>
    <p:extLst>
      <p:ext uri="{BB962C8B-B14F-4D97-AF65-F5344CB8AC3E}">
        <p14:creationId xmlns:p14="http://schemas.microsoft.com/office/powerpoint/2010/main" val="62115669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dirty="0">
                <a:solidFill>
                  <a:srgbClr val="EBEBEB"/>
                </a:solidFill>
                <a:latin typeface="+mj-lt"/>
              </a:rPr>
              <a:t>Solution Adopted</a:t>
            </a:r>
            <a:endParaRPr lang="en-US" sz="4200" b="0" i="0" kern="1200" dirty="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4" name="TextBox 3">
            <a:extLst>
              <a:ext uri="{FF2B5EF4-FFF2-40B4-BE49-F238E27FC236}">
                <a16:creationId xmlns:a16="http://schemas.microsoft.com/office/drawing/2014/main" id="{4A7EBBFC-CAEA-8DF4-E14B-58F1BF7C75A3}"/>
              </a:ext>
            </a:extLst>
          </p:cNvPr>
          <p:cNvSpPr txBox="1"/>
          <p:nvPr/>
        </p:nvSpPr>
        <p:spPr>
          <a:xfrm>
            <a:off x="642809" y="2523015"/>
            <a:ext cx="5202820" cy="3139321"/>
          </a:xfrm>
          <a:prstGeom prst="rect">
            <a:avLst/>
          </a:prstGeom>
          <a:noFill/>
        </p:spPr>
        <p:txBody>
          <a:bodyPr wrap="square" rtlCol="0">
            <a:spAutoFit/>
          </a:bodyPr>
          <a:lstStyle/>
          <a:p>
            <a:pPr marL="285750" indent="-285750">
              <a:buFont typeface="Wingdings" pitchFamily="2" charset="2"/>
              <a:buChar char="Ø"/>
            </a:pPr>
            <a:r>
              <a:rPr lang="en-US" dirty="0"/>
              <a:t>Common automation framework created for API, Web and Mobile Tests</a:t>
            </a:r>
          </a:p>
          <a:p>
            <a:endParaRPr lang="en-US" dirty="0"/>
          </a:p>
          <a:p>
            <a:pPr marL="285750" indent="-285750">
              <a:buFont typeface="Wingdings" pitchFamily="2" charset="2"/>
              <a:buChar char="Ø"/>
            </a:pPr>
            <a:r>
              <a:rPr lang="en-US" dirty="0"/>
              <a:t>Framework is based on Java, </a:t>
            </a:r>
            <a:r>
              <a:rPr lang="en-US" dirty="0" err="1"/>
              <a:t>TestNg</a:t>
            </a:r>
            <a:r>
              <a:rPr lang="en-US" dirty="0"/>
              <a:t> and Maven</a:t>
            </a:r>
          </a:p>
          <a:p>
            <a:endParaRPr lang="en-US" dirty="0"/>
          </a:p>
          <a:p>
            <a:pPr marL="285750" indent="-285750">
              <a:buFont typeface="Wingdings" pitchFamily="2" charset="2"/>
              <a:buChar char="Ø"/>
            </a:pPr>
            <a:r>
              <a:rPr lang="en-US" dirty="0"/>
              <a:t>Leverages Rest Assured for API, Selenium for Web and Appium library for Mobile Automation</a:t>
            </a:r>
          </a:p>
          <a:p>
            <a:endParaRPr lang="en-US" dirty="0"/>
          </a:p>
          <a:p>
            <a:endParaRPr lang="en-US" dirty="0"/>
          </a:p>
        </p:txBody>
      </p:sp>
      <p:pic>
        <p:nvPicPr>
          <p:cNvPr id="5" name="Picture 4">
            <a:extLst>
              <a:ext uri="{FF2B5EF4-FFF2-40B4-BE49-F238E27FC236}">
                <a16:creationId xmlns:a16="http://schemas.microsoft.com/office/drawing/2014/main" id="{59EF9335-7252-D186-8431-810EB235117A}"/>
              </a:ext>
            </a:extLst>
          </p:cNvPr>
          <p:cNvPicPr>
            <a:picLocks noChangeAspect="1"/>
          </p:cNvPicPr>
          <p:nvPr/>
        </p:nvPicPr>
        <p:blipFill>
          <a:blip r:embed="rId6"/>
          <a:stretch>
            <a:fillRect/>
          </a:stretch>
        </p:blipFill>
        <p:spPr>
          <a:xfrm>
            <a:off x="8239692" y="2371829"/>
            <a:ext cx="2719839" cy="3887975"/>
          </a:xfrm>
          <a:prstGeom prst="rect">
            <a:avLst/>
          </a:prstGeom>
        </p:spPr>
      </p:pic>
    </p:spTree>
    <p:extLst>
      <p:ext uri="{BB962C8B-B14F-4D97-AF65-F5344CB8AC3E}">
        <p14:creationId xmlns:p14="http://schemas.microsoft.com/office/powerpoint/2010/main" val="413816669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Performance</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2117887" cy="646331"/>
          </a:xfrm>
          <a:prstGeom prst="rect">
            <a:avLst/>
          </a:prstGeom>
          <a:noFill/>
        </p:spPr>
        <p:txBody>
          <a:bodyPr wrap="none" rtlCol="0">
            <a:spAutoFit/>
          </a:bodyPr>
          <a:lstStyle/>
          <a:p>
            <a:pPr marL="285750" indent="-285750">
              <a:buFont typeface="Arial" panose="020B0604020202020204" pitchFamily="34" charset="0"/>
              <a:buChar char="•"/>
            </a:pPr>
            <a:r>
              <a:rPr lang="en-IN" dirty="0"/>
              <a:t>Page for Rahul</a:t>
            </a:r>
          </a:p>
          <a:p>
            <a:endParaRPr lang="en-US" dirty="0"/>
          </a:p>
        </p:txBody>
      </p:sp>
    </p:spTree>
    <p:extLst>
      <p:ext uri="{BB962C8B-B14F-4D97-AF65-F5344CB8AC3E}">
        <p14:creationId xmlns:p14="http://schemas.microsoft.com/office/powerpoint/2010/main" val="345689271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Performance</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2117887" cy="646331"/>
          </a:xfrm>
          <a:prstGeom prst="rect">
            <a:avLst/>
          </a:prstGeom>
          <a:noFill/>
        </p:spPr>
        <p:txBody>
          <a:bodyPr wrap="none" rtlCol="0">
            <a:spAutoFit/>
          </a:bodyPr>
          <a:lstStyle/>
          <a:p>
            <a:pPr marL="285750" indent="-285750">
              <a:buFont typeface="Arial" panose="020B0604020202020204" pitchFamily="34" charset="0"/>
              <a:buChar char="•"/>
            </a:pPr>
            <a:r>
              <a:rPr lang="en-IN" dirty="0"/>
              <a:t>Page for Rahul</a:t>
            </a:r>
          </a:p>
          <a:p>
            <a:endParaRPr lang="en-US" dirty="0"/>
          </a:p>
        </p:txBody>
      </p:sp>
    </p:spTree>
    <p:extLst>
      <p:ext uri="{BB962C8B-B14F-4D97-AF65-F5344CB8AC3E}">
        <p14:creationId xmlns:p14="http://schemas.microsoft.com/office/powerpoint/2010/main" val="161149936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itle 1">
            <a:extLst>
              <a:ext uri="{FF2B5EF4-FFF2-40B4-BE49-F238E27FC236}">
                <a16:creationId xmlns:a16="http://schemas.microsoft.com/office/drawing/2014/main" id="{43949B29-E9F4-4402-B862-11DDF7CCCE38}"/>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sz="4200" b="0" i="0" kern="1200" dirty="0">
                <a:solidFill>
                  <a:srgbClr val="EBEBEB"/>
                </a:solidFill>
                <a:latin typeface="+mj-lt"/>
                <a:ea typeface="+mj-ea"/>
                <a:cs typeface="+mj-cs"/>
              </a:rPr>
              <a:t>Rest API</a:t>
            </a:r>
          </a:p>
        </p:txBody>
      </p:sp>
      <p:sp useBgFill="1">
        <p:nvSpPr>
          <p:cNvPr id="38" name="Freeform: Shape 3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Textplatzhalter 2">
            <a:extLst>
              <a:ext uri="{FF2B5EF4-FFF2-40B4-BE49-F238E27FC236}">
                <a16:creationId xmlns:a16="http://schemas.microsoft.com/office/drawing/2014/main" id="{EE3C9790-FD35-4CC5-8DD3-4E0D282D5C6C}"/>
              </a:ext>
            </a:extLst>
          </p:cNvPr>
          <p:cNvSpPr>
            <a:spLocks noGrp="1"/>
          </p:cNvSpPr>
          <p:nvPr>
            <p:ph type="body" sz="quarter" idx="10"/>
          </p:nvPr>
        </p:nvSpPr>
        <p:spPr>
          <a:xfrm>
            <a:off x="297377" y="7006444"/>
            <a:ext cx="9668395" cy="498475"/>
          </a:xfrm>
        </p:spPr>
        <p:txBody>
          <a:bodyPr/>
          <a:lstStyle/>
          <a:p>
            <a:r>
              <a:rPr lang="en-US" dirty="0"/>
              <a:t>@2020 Nagarro - All rights reserved</a:t>
            </a:r>
            <a:endParaRPr lang="de-DE" dirty="0"/>
          </a:p>
        </p:txBody>
      </p:sp>
      <p:sp>
        <p:nvSpPr>
          <p:cNvPr id="2" name="TextBox 1">
            <a:extLst>
              <a:ext uri="{FF2B5EF4-FFF2-40B4-BE49-F238E27FC236}">
                <a16:creationId xmlns:a16="http://schemas.microsoft.com/office/drawing/2014/main" id="{3AFDA35F-DFF3-E31E-DE60-C39782312351}"/>
              </a:ext>
            </a:extLst>
          </p:cNvPr>
          <p:cNvSpPr txBox="1"/>
          <p:nvPr/>
        </p:nvSpPr>
        <p:spPr>
          <a:xfrm>
            <a:off x="729343" y="2669685"/>
            <a:ext cx="2024913" cy="646331"/>
          </a:xfrm>
          <a:prstGeom prst="rect">
            <a:avLst/>
          </a:prstGeom>
          <a:noFill/>
        </p:spPr>
        <p:txBody>
          <a:bodyPr wrap="none" rtlCol="0">
            <a:spAutoFit/>
          </a:bodyPr>
          <a:lstStyle/>
          <a:p>
            <a:pPr marL="285750" indent="-285750">
              <a:buFont typeface="Arial" panose="020B0604020202020204" pitchFamily="34" charset="0"/>
              <a:buChar char="•"/>
            </a:pPr>
            <a:r>
              <a:rPr lang="en-IN" dirty="0"/>
              <a:t>Page for Azim</a:t>
            </a:r>
          </a:p>
          <a:p>
            <a:endParaRPr lang="en-US" dirty="0"/>
          </a:p>
        </p:txBody>
      </p:sp>
    </p:spTree>
    <p:extLst>
      <p:ext uri="{BB962C8B-B14F-4D97-AF65-F5344CB8AC3E}">
        <p14:creationId xmlns:p14="http://schemas.microsoft.com/office/powerpoint/2010/main" val="255775395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81157812D2694BA25560C9DCCFC98E" ma:contentTypeVersion="2" ma:contentTypeDescription="Create a new document." ma:contentTypeScope="" ma:versionID="6ec6262294f92e5cf741bd64c3982b73">
  <xsd:schema xmlns:xsd="http://www.w3.org/2001/XMLSchema" xmlns:xs="http://www.w3.org/2001/XMLSchema" xmlns:p="http://schemas.microsoft.com/office/2006/metadata/properties" xmlns:ns2="8367bfcb-fb71-42ef-8a3b-6dd38a7ed6c2" targetNamespace="http://schemas.microsoft.com/office/2006/metadata/properties" ma:root="true" ma:fieldsID="15a1546689a5e4feaa2dc9d94343d791" ns2:_="">
    <xsd:import namespace="8367bfcb-fb71-42ef-8a3b-6dd38a7ed6c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67bfcb-fb71-42ef-8a3b-6dd38a7ed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495CFF-C2E2-463C-A629-D1945A4107AA}">
  <ds:schemaRefs>
    <ds:schemaRef ds:uri="http://purl.org/dc/dcmitype/"/>
    <ds:schemaRef ds:uri="http://schemas.microsoft.com/office/infopath/2007/PartnerControls"/>
    <ds:schemaRef ds:uri="8db0d71a-0899-4f4d-9a23-4512a2c2aef2"/>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6a53514f-501b-4d4b-8bdf-8f34824c77e0"/>
    <ds:schemaRef ds:uri="http://www.w3.org/XML/1998/namespace"/>
  </ds:schemaRefs>
</ds:datastoreItem>
</file>

<file path=customXml/itemProps2.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3.xml><?xml version="1.0" encoding="utf-8"?>
<ds:datastoreItem xmlns:ds="http://schemas.openxmlformats.org/officeDocument/2006/customXml" ds:itemID="{5AD9678B-088A-478A-8CDF-9F8348D41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67bfcb-fb71-42ef-8a3b-6dd38a7ed6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{E099E4DC-1C4C-D644-9DCF-2070A8922C51}tf10001062</Template>
  <TotalTime>36342</TotalTime>
  <Words>275</Words>
  <Application>Microsoft Office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Arial</vt:lpstr>
      <vt:lpstr>Calibri</vt:lpstr>
      <vt:lpstr>Equip Light</vt:lpstr>
      <vt:lpstr>Equip Extended Thin</vt:lpstr>
      <vt:lpstr>Equip Extended</vt:lpstr>
      <vt:lpstr>Wingdings</vt:lpstr>
      <vt:lpstr>Equip Extended Light</vt:lpstr>
      <vt:lpstr>Equip Extended Medium</vt:lpstr>
      <vt:lpstr>Equip</vt:lpstr>
      <vt:lpstr>Equip Extended ExtraBold</vt:lpstr>
      <vt:lpstr>Wingdings 3</vt:lpstr>
      <vt:lpstr>Century Gothic</vt:lpstr>
      <vt:lpstr>Ion</vt:lpstr>
      <vt:lpstr>PowerPoint Presentation</vt:lpstr>
      <vt:lpstr>PowerPoint Presentation</vt:lpstr>
      <vt:lpstr>Problem Statement</vt:lpstr>
      <vt:lpstr>Solution Adopted</vt:lpstr>
      <vt:lpstr>Features of Tool</vt:lpstr>
      <vt:lpstr>Solution Adopted</vt:lpstr>
      <vt:lpstr>Performance</vt:lpstr>
      <vt:lpstr>Performance</vt:lpstr>
      <vt:lpstr>Rest API</vt:lpstr>
      <vt:lpstr>Rest API</vt:lpstr>
      <vt:lpstr>Rest API</vt:lpstr>
      <vt:lpstr>Test Approach</vt:lpstr>
      <vt:lpstr>Types Of Testing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Pulkit</dc:creator>
  <cp:lastModifiedBy>Prashant Chauhan</cp:lastModifiedBy>
  <cp:revision>1943</cp:revision>
  <dcterms:created xsi:type="dcterms:W3CDTF">2020-09-15T08:58:47Z</dcterms:created>
  <dcterms:modified xsi:type="dcterms:W3CDTF">2022-05-24T11:31:26Z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0x0101001B81157812D2694BA25560C9DCCFC98E</vt:lpwstr>
  </property>
</Properties>
</file>